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10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1" r:id="rId9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3D6B097-9383-4945-9CFE-2B0392A65896}" type="datetimeFigureOut">
              <a:rPr lang="en-NZ"/>
              <a:pPr>
                <a:defRPr/>
              </a:pPr>
              <a:t>24/02/2014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287AF9-6DC2-4142-9EC2-9E1657C52C42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21761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EAD94825-A809-4FF6-B8EC-426C3268564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27097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2B0E69E-725A-4AD2-99C8-ACBC50215E6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42104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FB3764D-36C5-4BA0-B584-D3A70596935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85656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36948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CC4090B-DA66-4C2A-92C6-A8FFA351641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42394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1F59770-6D5A-4028-850F-AD20C8F9E23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0062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51C085F-AE83-4106-959D-9FA26F4F543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10188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8C8215D-C9EC-489D-B733-E587EE145E7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91530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270A5A3-4D68-4D69-A5C4-93340EC2D93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2293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C778C3-C4B7-4974-AF1D-8B080DC45E2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11310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3EABE2F-23DC-40DB-82B6-43883D0F1A1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20044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 thank the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, </a:t>
            </a:r>
            <a:r>
              <a:rPr lang="en-GB" dirty="0"/>
              <a:t>for he is good;</a:t>
            </a:r>
            <a:endParaRPr lang="en-NZ" dirty="0"/>
          </a:p>
          <a:p>
            <a:r>
              <a:rPr lang="en-GB" dirty="0"/>
              <a:t>		his steadfast love endures always.</a:t>
            </a:r>
            <a:endParaRPr lang="en-NZ" dirty="0"/>
          </a:p>
          <a:p>
            <a:r>
              <a:rPr lang="en-GB" dirty="0"/>
              <a:t>	Now let the house of </a:t>
            </a:r>
            <a:r>
              <a:rPr lang="en-GB" dirty="0" err="1"/>
              <a:t>Isr’el</a:t>
            </a:r>
            <a:r>
              <a:rPr lang="en-GB" dirty="0"/>
              <a:t> say,</a:t>
            </a:r>
            <a:endParaRPr lang="en-NZ" dirty="0"/>
          </a:p>
          <a:p>
            <a:r>
              <a:rPr lang="en-GB" dirty="0"/>
              <a:t>		“His love will last for endless days</a:t>
            </a:r>
            <a:r>
              <a:rPr lang="en-GB" dirty="0" smtClean="0"/>
              <a:t>.”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118 – Part 1]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And let the house of Aaron say,</a:t>
            </a:r>
            <a:endParaRPr lang="en-NZ" dirty="0"/>
          </a:p>
          <a:p>
            <a:r>
              <a:rPr lang="en-GB" dirty="0"/>
              <a:t>		“His love forever will endure.”</a:t>
            </a:r>
            <a:endParaRPr lang="en-NZ" dirty="0"/>
          </a:p>
          <a:p>
            <a:r>
              <a:rPr lang="en-GB" dirty="0"/>
              <a:t>	Let those who fear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declare,</a:t>
            </a:r>
            <a:endParaRPr lang="en-NZ" dirty="0"/>
          </a:p>
          <a:p>
            <a:r>
              <a:rPr lang="en-GB" dirty="0"/>
              <a:t>		“His love will stand forever sure</a:t>
            </a:r>
            <a:r>
              <a:rPr lang="en-GB" dirty="0" smtClean="0"/>
              <a:t>.”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 cried in anguish to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he answered me and set me free.</a:t>
            </a:r>
            <a:endParaRPr lang="en-NZ" dirty="0"/>
          </a:p>
          <a:p>
            <a:r>
              <a:rPr lang="en-GB" dirty="0"/>
              <a:t>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is with me; I’ll not fear.</a:t>
            </a:r>
            <a:endParaRPr lang="en-NZ" dirty="0"/>
          </a:p>
          <a:p>
            <a:r>
              <a:rPr lang="en-GB" dirty="0"/>
              <a:t>		What harm can people do to me</a:t>
            </a:r>
            <a:r>
              <a:rPr lang="en-GB" dirty="0" smtClean="0"/>
              <a:t>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73374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is with me constantly;</a:t>
            </a:r>
            <a:endParaRPr lang="en-NZ" dirty="0"/>
          </a:p>
          <a:p>
            <a:r>
              <a:rPr lang="en-GB" dirty="0"/>
              <a:t>		he is the one who gives me aid.</a:t>
            </a:r>
            <a:endParaRPr lang="en-NZ" dirty="0"/>
          </a:p>
          <a:p>
            <a:r>
              <a:rPr lang="en-GB" dirty="0"/>
              <a:t>	I’ll look in triumph on my foes;</a:t>
            </a:r>
            <a:endParaRPr lang="en-NZ" dirty="0"/>
          </a:p>
          <a:p>
            <a:r>
              <a:rPr lang="en-GB" dirty="0"/>
              <a:t>		I will not need to be afraid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42709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It’s better far to trust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endParaRPr lang="en-NZ" sz="2400" dirty="0"/>
          </a:p>
          <a:p>
            <a:r>
              <a:rPr lang="en-GB" dirty="0"/>
              <a:t>		than look for help to man’s defence.</a:t>
            </a:r>
            <a:endParaRPr lang="en-NZ" dirty="0"/>
          </a:p>
          <a:p>
            <a:r>
              <a:rPr lang="en-GB" dirty="0"/>
              <a:t>	It’s better far to trust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endParaRPr lang="en-NZ" sz="2400" dirty="0"/>
          </a:p>
          <a:p>
            <a:r>
              <a:rPr lang="en-GB" dirty="0"/>
              <a:t>		than in a prince have confidence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65564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nations all surrounded me;</a:t>
            </a:r>
            <a:endParaRPr lang="en-NZ" dirty="0"/>
          </a:p>
          <a:p>
            <a:r>
              <a:rPr lang="en-GB" dirty="0"/>
              <a:t>		in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’s great name I made them fall.</a:t>
            </a:r>
            <a:endParaRPr lang="en-NZ" dirty="0"/>
          </a:p>
          <a:p>
            <a:r>
              <a:rPr lang="en-GB" dirty="0"/>
              <a:t>	They hemmed me in on </a:t>
            </a:r>
            <a:r>
              <a:rPr lang="en-GB" dirty="0" err="1"/>
              <a:t>ev’ry</a:t>
            </a:r>
            <a:r>
              <a:rPr lang="en-GB" dirty="0"/>
              <a:t> side;</a:t>
            </a:r>
            <a:endParaRPr lang="en-NZ" dirty="0"/>
          </a:p>
          <a:p>
            <a:r>
              <a:rPr lang="en-GB" dirty="0"/>
              <a:t>		in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’s great name I slew them all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74014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7.</a:t>
            </a:r>
            <a:r>
              <a:rPr lang="en-NZ" altLang="en-US" dirty="0" smtClean="0"/>
              <a:t>	</a:t>
            </a:r>
            <a:r>
              <a:rPr lang="en-GB" dirty="0"/>
              <a:t>They chased me like a swarm of bees;</a:t>
            </a:r>
            <a:endParaRPr lang="en-NZ" dirty="0"/>
          </a:p>
          <a:p>
            <a:r>
              <a:rPr lang="en-GB" dirty="0"/>
              <a:t>		but like a heap of thorns aflame</a:t>
            </a:r>
            <a:endParaRPr lang="en-NZ" dirty="0"/>
          </a:p>
          <a:p>
            <a:r>
              <a:rPr lang="en-GB" dirty="0"/>
              <a:t>	they very quickly met their end.</a:t>
            </a:r>
            <a:endParaRPr lang="en-NZ" dirty="0"/>
          </a:p>
          <a:p>
            <a:r>
              <a:rPr lang="en-GB" dirty="0"/>
              <a:t>		I slew them in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’s great name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73085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8.</a:t>
            </a:r>
            <a:r>
              <a:rPr lang="en-NZ" altLang="en-US" dirty="0" smtClean="0"/>
              <a:t>	</a:t>
            </a:r>
            <a:r>
              <a:rPr lang="en-GB" dirty="0"/>
              <a:t>I was pushed back and nearly fell;</a:t>
            </a:r>
            <a:endParaRPr lang="en-NZ" dirty="0"/>
          </a:p>
          <a:p>
            <a:r>
              <a:rPr lang="en-GB" dirty="0"/>
              <a:t>	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himself gave help to me.</a:t>
            </a:r>
            <a:endParaRPr lang="en-NZ" dirty="0"/>
          </a:p>
          <a:p>
            <a:r>
              <a:rPr lang="en-GB" dirty="0"/>
              <a:t>	He is my song and source of strength;</a:t>
            </a:r>
            <a:endParaRPr lang="en-NZ" dirty="0"/>
          </a:p>
          <a:p>
            <a:r>
              <a:rPr lang="en-GB" dirty="0"/>
              <a:t>	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gave me the victory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118 – Part 1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Psalm 118:1–14.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Philip </a:t>
            </a:r>
            <a:r>
              <a:rPr lang="en-GB" sz="1000" dirty="0" err="1"/>
              <a:t>Armes</a:t>
            </a:r>
            <a:r>
              <a:rPr lang="en-GB" sz="1000" dirty="0"/>
              <a:t>, </a:t>
            </a:r>
            <a:r>
              <a:rPr lang="en-GB" sz="1000" dirty="0" smtClean="0"/>
              <a:t>1875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</TotalTime>
  <Words>59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2014-02-24T09:16:03Z</dcterms:created>
  <dcterms:modified xsi:type="dcterms:W3CDTF">2014-02-24T09:19:14Z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